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63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6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28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55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95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08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0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6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6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4EB94-21CC-4D21-A2D2-08DF5AFF009B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F13E-6607-4F44-9B02-5379400C91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9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620688"/>
            <a:ext cx="7772400" cy="1470025"/>
          </a:xfrm>
        </p:spPr>
        <p:txBody>
          <a:bodyPr/>
          <a:lstStyle/>
          <a:p>
            <a:r>
              <a:rPr lang="en-US" dirty="0" smtClean="0"/>
              <a:t>Artificial Neural Network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2492896"/>
            <a:ext cx="6872808" cy="367240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C:\Users\Hp\Desktop\ann mod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581974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81" y="332656"/>
            <a:ext cx="8229600" cy="590465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0242" name="Picture 2" descr="C:\Users\Hp\Desktop\a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8280920" cy="55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1266" name="Picture 2" descr="C:\Users\Hp\Desktop\af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0"/>
            <a:ext cx="7920880" cy="6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2290" name="Picture 2" descr="C:\Users\Hp\Desktop\a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7992888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3314" name="Picture 2" descr="C:\Users\Hp\Desktop\af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63284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4338" name="Picture 2" descr="C:\Users\Hp\Desktop\af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620688"/>
            <a:ext cx="792088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8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5362" name="Picture 2" descr="C:\Users\Hp\Desktop\af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8" y="476672"/>
            <a:ext cx="864616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6386" name="Picture 2" descr="C:\Users\Hp\Desktop\af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3448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2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04664"/>
            <a:ext cx="8147248" cy="572149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7410" name="Picture 2" descr="C:\Users\Hp\Desktop\A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2" y="548680"/>
            <a:ext cx="7999854" cy="51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C:\Users\Hp\Desktop\aa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5" y="332656"/>
            <a:ext cx="8942411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9458" name="Picture 2" descr="C:\Users\Hp\Desktop\AN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04664"/>
            <a:ext cx="784887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836712"/>
            <a:ext cx="8147248" cy="5289451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 descr="C:\Users\Hp\Desktop\mod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41682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482" name="Picture 2" descr="C:\Users\Hp\Desktop\ANN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560840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530" name="Picture 2" descr="C:\Users\Hp\Desktop\ANN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488832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1507" name="Picture 3" descr="C:\Users\Hp\Desktop\AAN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776864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3554" name="Picture 2" descr="C:\Users\Hp\Desktop\TANN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27280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4578" name="Picture 2" descr="C:\Users\Hp\Desktop\TAN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770485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0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5602" name="Picture 2" descr="C:\Users\Hp\Desktop\lear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4" y="0"/>
            <a:ext cx="7992591" cy="59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9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 descr="C:\Users\Hp\Desktop\lear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7" y="476672"/>
            <a:ext cx="8164065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7650" name="Picture 2" descr="C:\Users\Hp\Desktop\lear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6" y="332656"/>
            <a:ext cx="7897328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8674" name="Picture 2" descr="C:\Users\Hp\Desktop\learn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2" y="404664"/>
            <a:ext cx="8059275" cy="56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9698" name="Picture 2" descr="C:\Users\Hp\Desktop\learn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3" y="404664"/>
            <a:ext cx="808785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9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C:\Users\Hp\Desktop\model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13690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22" name="Picture 2" descr="C:\Users\Hp\Desktop\learn 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4" y="404665"/>
            <a:ext cx="795253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1746" name="Picture 2" descr="C:\Users\Hp\Desktop\learn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1" y="332656"/>
            <a:ext cx="8183118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" y="332656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 descr="C:\Users\Hp\Desktop\mode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920880" cy="58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5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endParaRPr lang="en-IN" b="1" dirty="0"/>
          </a:p>
        </p:txBody>
      </p:sp>
      <p:pic>
        <p:nvPicPr>
          <p:cNvPr id="5122" name="Picture 2" descr="C:\Users\Hp\Desktop\a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20891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Hp\Desktop\a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7"/>
            <a:ext cx="8064896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 descr="C:\Users\Hp\Desktop\af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848872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8194" name="Picture 2" descr="C:\Users\Hp\Desktop\a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848871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9218" name="Picture 2" descr="C:\Users\Hp\Desktop\a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73" y="476672"/>
            <a:ext cx="799288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2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</Words>
  <Application>Microsoft Office PowerPoint</Application>
  <PresentationFormat>On-screen Show (4:3)</PresentationFormat>
  <Paragraphs>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Artificial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</dc:title>
  <dc:creator>Hp</dc:creator>
  <cp:lastModifiedBy>Hp</cp:lastModifiedBy>
  <cp:revision>33</cp:revision>
  <dcterms:created xsi:type="dcterms:W3CDTF">2022-08-28T09:37:57Z</dcterms:created>
  <dcterms:modified xsi:type="dcterms:W3CDTF">2022-08-28T17:21:24Z</dcterms:modified>
</cp:coreProperties>
</file>